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016A8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sndAc>
      <p:stSnd>
        <p:snd r:embed="rId1" name="remember when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5773-3E58-4DBC-BE3A-E2F91484F4E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4EE7-5377-42F1-87D6-37E43FCE4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sndAc>
      <p:stSnd>
        <p:snd r:embed="rId13" name="remember when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Remember%20When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Remember%20When.wma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2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0292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2016A8"/>
                  </a:solidFill>
                  <a:prstDash val="solid"/>
                </a:ln>
                <a:solidFill>
                  <a:srgbClr val="2016A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Mrs. Rediger</a:t>
            </a:r>
            <a:endParaRPr lang="en-US" sz="5400" b="1" cap="all" spc="0" dirty="0">
              <a:ln w="9000" cmpd="sng">
                <a:solidFill>
                  <a:srgbClr val="2016A8"/>
                </a:solidFill>
                <a:prstDash val="solid"/>
              </a:ln>
              <a:solidFill>
                <a:srgbClr val="2016A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Remember When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>
    <p:sndAc>
      <p:stSnd>
        <p:snd r:embed="rId4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you enjoy coaching?</a:t>
            </a:r>
          </a:p>
          <a:p>
            <a:pPr>
              <a:buBlip>
                <a:blip r:embed="rId4"/>
              </a:buBlip>
            </a:pPr>
            <a:endParaRPr lang="en-US" dirty="0" smtClean="0"/>
          </a:p>
          <a:p>
            <a:pPr>
              <a:buBlip>
                <a:blip r:embed="rId4"/>
              </a:buBlip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enjoy most sports. Volleyball has always been one of my favorites. Coaching allows me to take part in something that I once enjoyed playing myself.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sndAc>
      <p:stSnd>
        <p:snd r:embed="rId2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children do you have?</a:t>
            </a:r>
          </a:p>
          <a:p>
            <a:endParaRPr lang="en-US" dirty="0" smtClean="0"/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 Daughters</a:t>
            </a:r>
          </a:p>
          <a:p>
            <a:pPr lvl="1">
              <a:buBlip>
                <a:blip r:embed="rId5"/>
              </a:buBlip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Shea Rediger-17</a:t>
            </a:r>
          </a:p>
          <a:p>
            <a:pPr lvl="1">
              <a:buBlip>
                <a:blip r:embed="rId5"/>
              </a:buBlip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Sierra Rediger-13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81042">
            <a:off x="1083845" y="3964702"/>
            <a:ext cx="7970674" cy="9797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Playing softball with my family during a rainstorm.</a:t>
            </a:r>
            <a:r>
              <a:rPr lang="en-US" b="1" dirty="0" smtClean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en-US" b="1" dirty="0" smtClean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1" y="1905000"/>
            <a:ext cx="8534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Blip>
                <a:blip r:embed="rId5"/>
              </a:buBlip>
            </a:pPr>
            <a:r>
              <a:rPr lang="en-US" sz="3200" b="1" dirty="0" smtClean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What is your favorite childhood memory?</a:t>
            </a:r>
          </a:p>
          <a:p>
            <a:pPr algn="ctr"/>
            <a:endParaRPr lang="en-US" sz="3200" b="1" dirty="0" smtClean="0">
              <a:ln w="900" cmpd="sng">
                <a:solidFill>
                  <a:schemeClr val="tx2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>
              <a:buBlip>
                <a:blip r:embed="rId5"/>
              </a:buBlip>
            </a:pPr>
            <a:endParaRPr lang="en-US" sz="3200" b="1" dirty="0" smtClean="0">
              <a:ln w="900" cmpd="sng">
                <a:solidFill>
                  <a:schemeClr val="tx2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3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are your favorite sports?</a:t>
            </a:r>
          </a:p>
          <a:p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Blip>
                <a:blip r:embed="rId5"/>
              </a:buBlip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Volleyball</a:t>
            </a:r>
          </a:p>
          <a:p>
            <a:pPr>
              <a:buBlip>
                <a:blip r:embed="rId6"/>
              </a:buBlip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Basketball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3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your favorite color?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2000" dirty="0" smtClean="0">
                <a:ln>
                  <a:solidFill>
                    <a:schemeClr val="bg1"/>
                  </a:solidFill>
                </a:ln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BLUE!!!!</a:t>
            </a:r>
            <a:endParaRPr lang="en-US" sz="12000" dirty="0">
              <a:ln>
                <a:solidFill>
                  <a:schemeClr val="bg1"/>
                </a:solidFill>
              </a:ln>
              <a:solidFill>
                <a:srgbClr val="2016A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>
    <p:sndAc>
      <p:stSnd>
        <p:snd r:embed="rId2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Producers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Jessie Schwanebeck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Alisha Conner</a:t>
            </a:r>
          </a:p>
          <a:p>
            <a:pPr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Music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Alan Jackson-Remember When</a:t>
            </a:r>
          </a:p>
          <a:p>
            <a:pPr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(Favorite song)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5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t="-36000" r="-10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259519">
            <a:off x="-210715" y="1732096"/>
            <a:ext cx="8229600" cy="1011763"/>
          </a:xfrm>
        </p:spPr>
        <p:txBody>
          <a:bodyPr/>
          <a:lstStyle/>
          <a:p>
            <a:r>
              <a:rPr lang="en-US" dirty="0" smtClean="0">
                <a:solidFill>
                  <a:srgbClr val="2016A8"/>
                </a:solidFill>
              </a:rPr>
              <a:t>Where were you born??</a:t>
            </a:r>
            <a:endParaRPr lang="en-US" dirty="0">
              <a:solidFill>
                <a:srgbClr val="2016A8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3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1000" t="-45000" r="-13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016A8"/>
                </a:solidFill>
              </a:rPr>
              <a:t>Where did you grow up?</a:t>
            </a:r>
            <a:endParaRPr lang="en-US" dirty="0">
              <a:solidFill>
                <a:srgbClr val="2016A8"/>
              </a:solidFill>
            </a:endParaRPr>
          </a:p>
        </p:txBody>
      </p:sp>
      <p:pic>
        <p:nvPicPr>
          <p:cNvPr id="4" name="Remember When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000">
    <p:fade/>
    <p:sndAc>
      <p:stSnd>
        <p:snd r:embed="rId4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2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If you could go anywhere in the world, where would you go?</a:t>
            </a: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Why?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2438400"/>
            <a:ext cx="2986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Hawaii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800600"/>
            <a:ext cx="6705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would love to take a cruise around the islands. I enjoy the warm weather.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1000">
    <p:dissolve/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Do you have pets? Names</a:t>
            </a:r>
            <a:br>
              <a:rPr lang="en-US" dirty="0" smtClean="0"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solidFill>
                  <a:srgbClr val="2016A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2016A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>
                <a:blipFill>
                  <a:blip r:embed="rId4"/>
                  <a:stretch>
                    <a:fillRect/>
                  </a:stretch>
                </a:blipFill>
              </a:rPr>
              <a:t>Skittles</a:t>
            </a:r>
            <a:r>
              <a:rPr lang="en-US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39762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rgbClr val="2016A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dirty="0" err="1" smtClean="0">
                <a:blipFill>
                  <a:blip r:embed="rId5"/>
                  <a:tile tx="0" ty="0" sx="100000" sy="100000" flip="none" algn="tl"/>
                </a:blipFill>
              </a:rPr>
              <a:t>Tilly</a:t>
            </a:r>
            <a:endParaRPr lang="en-US" sz="7200" dirty="0" smtClean="0">
              <a:blipFill>
                <a:blip r:embed="rId5"/>
                <a:tile tx="0" ty="0" sx="100000" sy="100000" flip="none" algn="tl"/>
              </a:blipFill>
            </a:endParaRPr>
          </a:p>
          <a:p>
            <a:endParaRPr lang="en-US" dirty="0"/>
          </a:p>
        </p:txBody>
      </p:sp>
    </p:spTree>
  </p:cSld>
  <p:clrMapOvr>
    <a:masterClrMapping/>
  </p:clrMapOvr>
  <p:transition advClick="0" advTm="3000">
    <p:sndAc>
      <p:stSnd>
        <p:snd r:embed="rId2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is your favorite pastime?</a:t>
            </a: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Spending time with family.</a:t>
            </a:r>
            <a:endParaRPr lang="en-US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4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favorite quote/bible verse?</a:t>
            </a:r>
          </a:p>
          <a:p>
            <a:endParaRPr lang="en-US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Proverbs 3: 5-6</a:t>
            </a:r>
          </a:p>
          <a:p>
            <a:pPr>
              <a:buNone/>
            </a:pPr>
            <a:r>
              <a:rPr lang="en-US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Trust in the Lord with all your heart, and lean not on your own understanding; </a:t>
            </a:r>
          </a:p>
          <a:p>
            <a:pPr>
              <a:buNone/>
            </a:pPr>
            <a:r>
              <a:rPr lang="en-US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In all your ways acknowledge Him,</a:t>
            </a:r>
          </a:p>
          <a:p>
            <a:pPr>
              <a:buNone/>
            </a:pPr>
            <a:r>
              <a:rPr lang="en-US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And He shall direct your paths.</a:t>
            </a:r>
            <a:endParaRPr lang="en-US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3000" t="3000" r="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all have you lived?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Guide Rock, NE</a:t>
            </a:r>
          </a:p>
          <a:p>
            <a:r>
              <a:rPr lang="en-US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Springview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 NE</a:t>
            </a: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Winner, SD</a:t>
            </a: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Albany, OR</a:t>
            </a: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Hastings, NE</a:t>
            </a:r>
          </a:p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Hyannis, NE</a:t>
            </a:r>
          </a:p>
        </p:txBody>
      </p:sp>
    </p:spTree>
    <p:custDataLst>
      <p:tags r:id="rId1"/>
    </p:custDataLst>
  </p:cSld>
  <p:clrMapOvr>
    <a:masterClrMapping/>
  </p:clrMapOvr>
  <p:transition advClick="0" advTm="9000">
    <p:sndAc>
      <p:stSnd>
        <p:snd r:embed="rId3" name="remember whe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7000" t="-9000" r="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en-US" b="1" dirty="0" smtClean="0">
                <a:ln w="19050">
                  <a:solidFill>
                    <a:schemeClr val="tx1"/>
                  </a:solidFill>
                </a:ln>
                <a:solidFill>
                  <a:srgbClr val="201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you find this job?</a:t>
            </a:r>
          </a:p>
          <a:p>
            <a:endParaRPr lang="en-US" b="1" dirty="0" smtClean="0">
              <a:ln w="19050">
                <a:solidFill>
                  <a:schemeClr val="tx1"/>
                </a:solidFill>
              </a:ln>
              <a:solidFill>
                <a:srgbClr val="2016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1"/>
                  </a:solidFill>
                </a:ln>
                <a:solidFill>
                  <a:srgbClr val="201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</a:t>
            </a:r>
            <a:endParaRPr lang="en-US" b="1" dirty="0">
              <a:ln w="19050">
                <a:solidFill>
                  <a:schemeClr val="tx1"/>
                </a:solidFill>
              </a:ln>
              <a:solidFill>
                <a:srgbClr val="2016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sndAc>
      <p:stSnd>
        <p:snd r:embed="rId2" name="remember when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0.6|3.5|0.6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229</Words>
  <Application>Microsoft Office PowerPoint</Application>
  <PresentationFormat>On-screen Show (4:3)</PresentationFormat>
  <Paragraphs>61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  Do you have pets? Names   </vt:lpstr>
      <vt:lpstr>Slide 6</vt:lpstr>
      <vt:lpstr>Slide 7</vt:lpstr>
      <vt:lpstr>Slide 8</vt:lpstr>
      <vt:lpstr>Slide 9</vt:lpstr>
      <vt:lpstr>Slide 10</vt:lpstr>
      <vt:lpstr>Slide 11</vt:lpstr>
      <vt:lpstr>Playing softball with my family during a rainstorm. </vt:lpstr>
      <vt:lpstr>Slide 13</vt:lpstr>
      <vt:lpstr>Slide 14</vt:lpstr>
      <vt:lpstr>CREDITS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Guest</cp:lastModifiedBy>
  <cp:revision>29</cp:revision>
  <dcterms:created xsi:type="dcterms:W3CDTF">2010-11-08T21:06:16Z</dcterms:created>
  <dcterms:modified xsi:type="dcterms:W3CDTF">2010-11-16T20:49:51Z</dcterms:modified>
</cp:coreProperties>
</file>